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B459BD-DF95-4B97-967D-E911D4CA3AA1}"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255346" y="2750337"/>
            <a:ext cx="1171888" cy="1356442"/>
          </a:xfrm>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3445804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309"/>
            <a:ext cx="1154151" cy="1090789"/>
          </a:xfrm>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2567013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11615"/>
            <a:ext cx="1154151" cy="1090789"/>
          </a:xfrm>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13116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6C2548B5-04AC-43F1-A7D8-A3C82426D1FC}" type="slidenum">
              <a:rPr lang="en-IN" smtClean="0"/>
              <a:t>‹#›</a:t>
            </a:fld>
            <a:endParaRPr lang="en-IN"/>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58381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10729455" y="4709925"/>
            <a:ext cx="1154151" cy="1090789"/>
          </a:xfrm>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1034527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1B459BD-DF95-4B97-967D-E911D4CA3AA1}"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1861236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1B459BD-DF95-4B97-967D-E911D4CA3AA1}"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1219301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459BD-DF95-4B97-967D-E911D4CA3AA1}"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31763217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1B459BD-DF95-4B97-967D-E911D4CA3AA1}" type="datetimeFigureOut">
              <a:rPr lang="en-IN" smtClean="0"/>
              <a:t>18-01-2023</a:t>
            </a:fld>
            <a:endParaRPr lang="en-IN"/>
          </a:p>
        </p:txBody>
      </p:sp>
      <p:sp>
        <p:nvSpPr>
          <p:cNvPr id="5" name="Footer Placeholder 4"/>
          <p:cNvSpPr>
            <a:spLocks noGrp="1"/>
          </p:cNvSpPr>
          <p:nvPr>
            <p:ph type="ftr" sz="quarter" idx="11"/>
          </p:nvPr>
        </p:nvSpPr>
        <p:spPr>
          <a:xfrm>
            <a:off x="680321" y="5936188"/>
            <a:ext cx="6126805" cy="365125"/>
          </a:xfrm>
        </p:spPr>
        <p:txBody>
          <a:bodyPr/>
          <a:lstStyle/>
          <a:p>
            <a:endParaRPr lang="en-IN"/>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C2548B5-04AC-43F1-A7D8-A3C82426D1FC}" type="slidenum">
              <a:rPr lang="en-IN" smtClean="0"/>
              <a:t>‹#›</a:t>
            </a:fld>
            <a:endParaRPr lang="en-IN"/>
          </a:p>
        </p:txBody>
      </p:sp>
    </p:spTree>
    <p:extLst>
      <p:ext uri="{BB962C8B-B14F-4D97-AF65-F5344CB8AC3E}">
        <p14:creationId xmlns:p14="http://schemas.microsoft.com/office/powerpoint/2010/main" val="329506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459BD-DF95-4B97-967D-E911D4CA3AA1}"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107180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459BD-DF95-4B97-967D-E911D4CA3AA1}"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729455" y="2869895"/>
            <a:ext cx="1154151" cy="1090789"/>
          </a:xfrm>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274521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231384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B459BD-DF95-4B97-967D-E911D4CA3AA1}" type="datetimeFigureOut">
              <a:rPr lang="en-IN" smtClean="0"/>
              <a:t>18-01-2023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2122899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B459BD-DF95-4B97-967D-E911D4CA3AA1}"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55211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1B459BD-DF95-4B97-967D-E911D4CA3AA1}" type="datetimeFigureOut">
              <a:rPr lang="en-IN" smtClean="0"/>
              <a:t>18-01-2023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43966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86978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459BD-DF95-4B97-967D-E911D4CA3AA1}"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2548B5-04AC-43F1-A7D8-A3C82426D1FC}" type="slidenum">
              <a:rPr lang="en-IN" smtClean="0"/>
              <a:t>‹#›</a:t>
            </a:fld>
            <a:endParaRPr lang="en-IN"/>
          </a:p>
        </p:txBody>
      </p:sp>
    </p:spTree>
    <p:extLst>
      <p:ext uri="{BB962C8B-B14F-4D97-AF65-F5344CB8AC3E}">
        <p14:creationId xmlns:p14="http://schemas.microsoft.com/office/powerpoint/2010/main" val="4075060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1B459BD-DF95-4B97-967D-E911D4CA3AA1}" type="datetimeFigureOut">
              <a:rPr lang="en-IN" smtClean="0"/>
              <a:t>18-01-2023</a:t>
            </a:fld>
            <a:endParaRPr lang="en-IN"/>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C2548B5-04AC-43F1-A7D8-A3C82426D1FC}" type="slidenum">
              <a:rPr lang="en-IN" smtClean="0"/>
              <a:t>‹#›</a:t>
            </a:fld>
            <a:endParaRPr lang="en-IN"/>
          </a:p>
        </p:txBody>
      </p:sp>
    </p:spTree>
    <p:extLst>
      <p:ext uri="{BB962C8B-B14F-4D97-AF65-F5344CB8AC3E}">
        <p14:creationId xmlns:p14="http://schemas.microsoft.com/office/powerpoint/2010/main" val="4040955863"/>
      </p:ext>
    </p:extLst>
  </p:cSld>
  <p:clrMap bg1="dk1" tx1="lt1" bg2="dk2" tx2="lt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 id="2147483889"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22EFB-12ED-3B59-D214-0A9747CAD504}"/>
              </a:ext>
            </a:extLst>
          </p:cNvPr>
          <p:cNvSpPr>
            <a:spLocks noGrp="1"/>
          </p:cNvSpPr>
          <p:nvPr>
            <p:ph type="ctrTitle"/>
          </p:nvPr>
        </p:nvSpPr>
        <p:spPr>
          <a:xfrm>
            <a:off x="1097280" y="462013"/>
            <a:ext cx="7363326" cy="1790299"/>
          </a:xfrm>
        </p:spPr>
        <p:txBody>
          <a:bodyPr/>
          <a:lstStyle/>
          <a:p>
            <a:r>
              <a:rPr lang="en-IN" dirty="0"/>
              <a:t>Sylvia Plath’s “Daddy”</a:t>
            </a:r>
          </a:p>
        </p:txBody>
      </p:sp>
      <p:sp>
        <p:nvSpPr>
          <p:cNvPr id="5" name="Subtitle 4">
            <a:extLst>
              <a:ext uri="{FF2B5EF4-FFF2-40B4-BE49-F238E27FC236}">
                <a16:creationId xmlns:a16="http://schemas.microsoft.com/office/drawing/2014/main" id="{F9A2C790-040E-4603-CAA4-768427AF15A7}"/>
              </a:ext>
            </a:extLst>
          </p:cNvPr>
          <p:cNvSpPr>
            <a:spLocks noGrp="1"/>
          </p:cNvSpPr>
          <p:nvPr>
            <p:ph type="subTitle" idx="1"/>
          </p:nvPr>
        </p:nvSpPr>
        <p:spPr>
          <a:xfrm>
            <a:off x="712269" y="2839454"/>
            <a:ext cx="10443411" cy="3022331"/>
          </a:xfrm>
        </p:spPr>
        <p:txBody>
          <a:bodyPr>
            <a:normAutofit/>
          </a:bodyPr>
          <a:lstStyle/>
          <a:p>
            <a:pPr algn="ctr"/>
            <a:r>
              <a:rPr lang="en-IN" b="1" dirty="0"/>
              <a:t>Madhumita Biswas</a:t>
            </a:r>
          </a:p>
          <a:p>
            <a:pPr algn="ctr"/>
            <a:r>
              <a:rPr lang="en-IN" b="1" dirty="0"/>
              <a:t>Assistant Professor</a:t>
            </a:r>
          </a:p>
          <a:p>
            <a:pPr algn="ctr"/>
            <a:r>
              <a:rPr lang="en-IN" b="1" dirty="0"/>
              <a:t>Department of English</a:t>
            </a:r>
          </a:p>
          <a:p>
            <a:pPr algn="ctr"/>
            <a:endParaRPr lang="en-IN" b="1" dirty="0"/>
          </a:p>
          <a:p>
            <a:pPr algn="ctr"/>
            <a:r>
              <a:rPr lang="en-IN" b="1" dirty="0"/>
              <a:t>Session 2021-2022</a:t>
            </a:r>
          </a:p>
          <a:p>
            <a:pPr algn="ctr"/>
            <a:r>
              <a:rPr lang="en-IN" b="1" dirty="0"/>
              <a:t>Semester – 5</a:t>
            </a:r>
            <a:r>
              <a:rPr lang="en-IN" b="1" baseline="30000" dirty="0"/>
              <a:t>th</a:t>
            </a:r>
            <a:r>
              <a:rPr lang="en-IN" b="1" dirty="0"/>
              <a:t> Semester, CC12</a:t>
            </a:r>
          </a:p>
          <a:p>
            <a:pPr algn="ctr"/>
            <a:r>
              <a:rPr lang="en-IN" b="1" dirty="0" err="1"/>
              <a:t>Khatra</a:t>
            </a:r>
            <a:r>
              <a:rPr lang="en-IN" b="1" dirty="0"/>
              <a:t> </a:t>
            </a:r>
            <a:r>
              <a:rPr lang="en-IN" b="1" dirty="0" err="1"/>
              <a:t>Adibasi</a:t>
            </a:r>
            <a:r>
              <a:rPr lang="en-IN" b="1" dirty="0"/>
              <a:t> </a:t>
            </a:r>
            <a:r>
              <a:rPr lang="en-IN" b="1" dirty="0" err="1"/>
              <a:t>Mahavidyalaya</a:t>
            </a:r>
            <a:endParaRPr lang="en-IN" b="1" dirty="0"/>
          </a:p>
          <a:p>
            <a:endParaRPr lang="en-IN" dirty="0"/>
          </a:p>
        </p:txBody>
      </p:sp>
    </p:spTree>
    <p:extLst>
      <p:ext uri="{BB962C8B-B14F-4D97-AF65-F5344CB8AC3E}">
        <p14:creationId xmlns:p14="http://schemas.microsoft.com/office/powerpoint/2010/main" val="124418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C629-070F-54D5-6CC7-9B9BD48F6E2D}"/>
              </a:ext>
            </a:extLst>
          </p:cNvPr>
          <p:cNvSpPr>
            <a:spLocks noGrp="1"/>
          </p:cNvSpPr>
          <p:nvPr>
            <p:ph type="title"/>
          </p:nvPr>
        </p:nvSpPr>
        <p:spPr/>
        <p:txBody>
          <a:bodyPr/>
          <a:lstStyle/>
          <a:p>
            <a:r>
              <a:rPr lang="en-IN" dirty="0"/>
              <a:t>About the poet:</a:t>
            </a:r>
          </a:p>
        </p:txBody>
      </p:sp>
      <p:sp>
        <p:nvSpPr>
          <p:cNvPr id="3" name="Content Placeholder 2">
            <a:extLst>
              <a:ext uri="{FF2B5EF4-FFF2-40B4-BE49-F238E27FC236}">
                <a16:creationId xmlns:a16="http://schemas.microsoft.com/office/drawing/2014/main" id="{38D0A024-CA9B-C8A4-B888-34CFB908B8A4}"/>
              </a:ext>
            </a:extLst>
          </p:cNvPr>
          <p:cNvSpPr>
            <a:spLocks noGrp="1"/>
          </p:cNvSpPr>
          <p:nvPr>
            <p:ph idx="1"/>
          </p:nvPr>
        </p:nvSpPr>
        <p:spPr>
          <a:xfrm>
            <a:off x="680321" y="2336872"/>
            <a:ext cx="10167351" cy="4246807"/>
          </a:xfrm>
        </p:spPr>
        <p:txBody>
          <a:bodyPr>
            <a:noAutofit/>
          </a:bodyPr>
          <a:lstStyle/>
          <a:p>
            <a:r>
              <a:rPr lang="en-US" sz="2200" dirty="0"/>
              <a:t>Sylvia Plath is a highly celebrated and critically acclaimed poet, known for her confessional and deeply personal style. Her work often explores themes of emotional trauma, gender roles, and the human condition. Plath's poetry is notable for its use of vivid and powerful imagery, as well as its exploration of the darker aspects of the human experience. Her work is often seen as a reflection of her own life, particularly her struggles with mental health and her relationship with her father. Plath's poetry is also seen as a powerful expression of feminist rage and a rejection of patriarchal oppression. Her most famous works include "The Bell Jar" and "Ariel" which is considered as a masterpiece of 20th-century poetry. Plath's poetry continues to be widely read and studied for its raw emotional power and its ability to give voice to marginalized perspectives.</a:t>
            </a:r>
            <a:endParaRPr lang="en-IN" sz="2200" dirty="0"/>
          </a:p>
        </p:txBody>
      </p:sp>
    </p:spTree>
    <p:extLst>
      <p:ext uri="{BB962C8B-B14F-4D97-AF65-F5344CB8AC3E}">
        <p14:creationId xmlns:p14="http://schemas.microsoft.com/office/powerpoint/2010/main" val="397404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B2DAA-ECEA-BF53-7008-4E55E8838D0D}"/>
              </a:ext>
            </a:extLst>
          </p:cNvPr>
          <p:cNvSpPr>
            <a:spLocks noGrp="1"/>
          </p:cNvSpPr>
          <p:nvPr>
            <p:ph type="title"/>
          </p:nvPr>
        </p:nvSpPr>
        <p:spPr/>
        <p:txBody>
          <a:bodyPr/>
          <a:lstStyle/>
          <a:p>
            <a:r>
              <a:rPr lang="en-IN" dirty="0"/>
              <a:t>Key points of the poem:</a:t>
            </a:r>
          </a:p>
        </p:txBody>
      </p:sp>
      <p:sp>
        <p:nvSpPr>
          <p:cNvPr id="3" name="Content Placeholder 2">
            <a:extLst>
              <a:ext uri="{FF2B5EF4-FFF2-40B4-BE49-F238E27FC236}">
                <a16:creationId xmlns:a16="http://schemas.microsoft.com/office/drawing/2014/main" id="{C096A8FD-0C92-FE98-0D8D-F55808552F96}"/>
              </a:ext>
            </a:extLst>
          </p:cNvPr>
          <p:cNvSpPr>
            <a:spLocks noGrp="1"/>
          </p:cNvSpPr>
          <p:nvPr>
            <p:ph idx="1"/>
          </p:nvPr>
        </p:nvSpPr>
        <p:spPr>
          <a:xfrm>
            <a:off x="680321" y="2336873"/>
            <a:ext cx="10090348" cy="3996550"/>
          </a:xfrm>
        </p:spPr>
        <p:txBody>
          <a:bodyPr>
            <a:normAutofit lnSpcReduction="10000"/>
          </a:bodyPr>
          <a:lstStyle/>
          <a:p>
            <a:r>
              <a:rPr lang="en-US" dirty="0"/>
              <a:t>"Daddy" is a highly autobiographical and confessional poem that explores the speaker's complex relationship with her father and husband.</a:t>
            </a:r>
          </a:p>
          <a:p>
            <a:endParaRPr lang="en-US" dirty="0"/>
          </a:p>
          <a:p>
            <a:r>
              <a:rPr lang="en-US" dirty="0"/>
              <a:t>The poem can be seen as a representation of the speaker's struggle to come to terms with the emotional trauma and trauma of her father's death and her husband's infidelity.</a:t>
            </a:r>
          </a:p>
          <a:p>
            <a:endParaRPr lang="en-US" dirty="0"/>
          </a:p>
          <a:p>
            <a:r>
              <a:rPr lang="en-US" dirty="0"/>
              <a:t>The poem's use of Holocaust imagery and references to the Holocaust can be interpreted as a metaphor for the speaker's emotional and psychological suffering.</a:t>
            </a:r>
          </a:p>
          <a:p>
            <a:endParaRPr lang="en-US" dirty="0"/>
          </a:p>
        </p:txBody>
      </p:sp>
    </p:spTree>
    <p:extLst>
      <p:ext uri="{BB962C8B-B14F-4D97-AF65-F5344CB8AC3E}">
        <p14:creationId xmlns:p14="http://schemas.microsoft.com/office/powerpoint/2010/main" val="2238026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B6AF-D0F0-B493-A5DD-58D7BE58EF29}"/>
              </a:ext>
            </a:extLst>
          </p:cNvPr>
          <p:cNvSpPr>
            <a:spLocks noGrp="1"/>
          </p:cNvSpPr>
          <p:nvPr>
            <p:ph type="title"/>
          </p:nvPr>
        </p:nvSpPr>
        <p:spPr/>
        <p:txBody>
          <a:bodyPr/>
          <a:lstStyle/>
          <a:p>
            <a:r>
              <a:rPr lang="en-IN" dirty="0"/>
              <a:t>Key points:</a:t>
            </a:r>
          </a:p>
        </p:txBody>
      </p:sp>
      <p:sp>
        <p:nvSpPr>
          <p:cNvPr id="3" name="Content Placeholder 2">
            <a:extLst>
              <a:ext uri="{FF2B5EF4-FFF2-40B4-BE49-F238E27FC236}">
                <a16:creationId xmlns:a16="http://schemas.microsoft.com/office/drawing/2014/main" id="{89882581-EFA0-5F4E-36FB-B618B8CEA40B}"/>
              </a:ext>
            </a:extLst>
          </p:cNvPr>
          <p:cNvSpPr>
            <a:spLocks noGrp="1"/>
          </p:cNvSpPr>
          <p:nvPr>
            <p:ph idx="1"/>
          </p:nvPr>
        </p:nvSpPr>
        <p:spPr>
          <a:xfrm>
            <a:off x="680321" y="2336872"/>
            <a:ext cx="10330980" cy="3852171"/>
          </a:xfrm>
        </p:spPr>
        <p:txBody>
          <a:bodyPr>
            <a:normAutofit lnSpcReduction="10000"/>
          </a:bodyPr>
          <a:lstStyle/>
          <a:p>
            <a:r>
              <a:rPr lang="en-US" dirty="0"/>
              <a:t>The speaker's use of imagery of dolls, as well as her conflation of her father and husband, can be seen as a representation of the objectification and infantilization of women in a patriarchal society.</a:t>
            </a:r>
            <a:br>
              <a:rPr lang="en-US" dirty="0"/>
            </a:br>
            <a:endParaRPr lang="en-US" dirty="0"/>
          </a:p>
          <a:p>
            <a:r>
              <a:rPr lang="en-US" dirty="0"/>
              <a:t>The poem can be read as a critique of the societal expectation of women to suppress their emotions and conform to traditional gender roles.</a:t>
            </a:r>
          </a:p>
          <a:p>
            <a:endParaRPr lang="en-US" dirty="0"/>
          </a:p>
          <a:p>
            <a:r>
              <a:rPr lang="en-US" dirty="0"/>
              <a:t>The speaker's use of the metaphor of "a vampire" to describe her father can be interpreted as a representation of the ways in which patriarchal figures can drain and consume the lives of their daughters.</a:t>
            </a:r>
            <a:endParaRPr lang="en-IN" dirty="0"/>
          </a:p>
        </p:txBody>
      </p:sp>
    </p:spTree>
    <p:extLst>
      <p:ext uri="{BB962C8B-B14F-4D97-AF65-F5344CB8AC3E}">
        <p14:creationId xmlns:p14="http://schemas.microsoft.com/office/powerpoint/2010/main" val="2175246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2AAA4-B8A9-BFB9-51F8-4A5ADDA203FC}"/>
              </a:ext>
            </a:extLst>
          </p:cNvPr>
          <p:cNvSpPr>
            <a:spLocks noGrp="1"/>
          </p:cNvSpPr>
          <p:nvPr>
            <p:ph type="title"/>
          </p:nvPr>
        </p:nvSpPr>
        <p:spPr/>
        <p:txBody>
          <a:bodyPr/>
          <a:lstStyle/>
          <a:p>
            <a:r>
              <a:rPr lang="en-IN" dirty="0"/>
              <a:t>Key points:</a:t>
            </a:r>
          </a:p>
        </p:txBody>
      </p:sp>
      <p:sp>
        <p:nvSpPr>
          <p:cNvPr id="3" name="Content Placeholder 2">
            <a:extLst>
              <a:ext uri="{FF2B5EF4-FFF2-40B4-BE49-F238E27FC236}">
                <a16:creationId xmlns:a16="http://schemas.microsoft.com/office/drawing/2014/main" id="{FC2D7000-6D7B-FD22-80AB-277202E186BE}"/>
              </a:ext>
            </a:extLst>
          </p:cNvPr>
          <p:cNvSpPr>
            <a:spLocks noGrp="1"/>
          </p:cNvSpPr>
          <p:nvPr>
            <p:ph idx="1"/>
          </p:nvPr>
        </p:nvSpPr>
        <p:spPr>
          <a:xfrm>
            <a:off x="680321" y="2336873"/>
            <a:ext cx="10696740" cy="4054302"/>
          </a:xfrm>
        </p:spPr>
        <p:txBody>
          <a:bodyPr>
            <a:normAutofit fontScale="92500" lnSpcReduction="20000"/>
          </a:bodyPr>
          <a:lstStyle/>
          <a:p>
            <a:r>
              <a:rPr lang="en-US" dirty="0"/>
              <a:t>The poem's use of the metaphor of "a black shoe" can be seen as a representation of the oppressive and restrictive nature of patriarchal society.</a:t>
            </a:r>
          </a:p>
          <a:p>
            <a:endParaRPr lang="en-US" dirty="0"/>
          </a:p>
          <a:p>
            <a:r>
              <a:rPr lang="en-US" dirty="0"/>
              <a:t>The poem's use of the "you" in the poem can be interpreted as a representation of the speaker's struggle to come to terms with her own identity and assert her agency.</a:t>
            </a:r>
          </a:p>
          <a:p>
            <a:endParaRPr lang="en-US" dirty="0"/>
          </a:p>
          <a:p>
            <a:r>
              <a:rPr lang="en-US" dirty="0"/>
              <a:t>The poem can be seen as a powerful expression of feminist rage and a rejection of patriarchal oppression.</a:t>
            </a:r>
          </a:p>
          <a:p>
            <a:endParaRPr lang="en-US" dirty="0"/>
          </a:p>
          <a:p>
            <a:r>
              <a:rPr lang="en-US" dirty="0"/>
              <a:t>The poem's use of the confessional mode can be interpreted as a means of reclaiming agency and power for the speaker and giving voice to marginalized perspectives.</a:t>
            </a:r>
            <a:endParaRPr lang="en-IN" dirty="0"/>
          </a:p>
        </p:txBody>
      </p:sp>
    </p:spTree>
    <p:extLst>
      <p:ext uri="{BB962C8B-B14F-4D97-AF65-F5344CB8AC3E}">
        <p14:creationId xmlns:p14="http://schemas.microsoft.com/office/powerpoint/2010/main" val="2217479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BD487AA-EF23-E57E-B642-8141AB4A5AF7}"/>
              </a:ext>
            </a:extLst>
          </p:cNvPr>
          <p:cNvSpPr txBox="1"/>
          <p:nvPr/>
        </p:nvSpPr>
        <p:spPr>
          <a:xfrm>
            <a:off x="5214486" y="3284621"/>
            <a:ext cx="6097604" cy="523220"/>
          </a:xfrm>
          <a:prstGeom prst="rect">
            <a:avLst/>
          </a:prstGeom>
          <a:noFill/>
        </p:spPr>
        <p:txBody>
          <a:bodyPr wrap="square">
            <a:spAutoFit/>
          </a:bodyPr>
          <a:lstStyle/>
          <a:p>
            <a:r>
              <a:rPr lang="en-IN" sz="2800" dirty="0"/>
              <a:t>Thank you!</a:t>
            </a:r>
          </a:p>
        </p:txBody>
      </p:sp>
    </p:spTree>
    <p:extLst>
      <p:ext uri="{BB962C8B-B14F-4D97-AF65-F5344CB8AC3E}">
        <p14:creationId xmlns:p14="http://schemas.microsoft.com/office/powerpoint/2010/main" val="390634697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29</TotalTime>
  <Words>487</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Trebuchet MS</vt:lpstr>
      <vt:lpstr>Berlin</vt:lpstr>
      <vt:lpstr>Sylvia Plath’s “Daddy”</vt:lpstr>
      <vt:lpstr>About the poet:</vt:lpstr>
      <vt:lpstr>Key points of the poem:</vt:lpstr>
      <vt:lpstr>Key points:</vt:lpstr>
      <vt:lpstr>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Sylvia Plath’s “Daddy”</dc:title>
  <dc:creator>Madhumita Biswas</dc:creator>
  <cp:lastModifiedBy>Madhumita Biswas</cp:lastModifiedBy>
  <cp:revision>1</cp:revision>
  <dcterms:created xsi:type="dcterms:W3CDTF">2023-01-18T09:39:02Z</dcterms:created>
  <dcterms:modified xsi:type="dcterms:W3CDTF">2023-01-18T10:08:58Z</dcterms:modified>
</cp:coreProperties>
</file>